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5" r:id="rId1"/>
    <p:sldMasterId id="2147483696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4426" autoAdjust="0"/>
  </p:normalViewPr>
  <p:slideViewPr>
    <p:cSldViewPr snapToGrid="0">
      <p:cViewPr varScale="1">
        <p:scale>
          <a:sx n="100" d="100"/>
          <a:sy n="100" d="100"/>
        </p:scale>
        <p:origin x="756" y="150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handoutMaster" Target="handoutMasters/handout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slideLayout" Target="../slideLayouts/slideLayout30.xml"  /><Relationship Id="rId3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jpeg"  /><Relationship Id="rId3" Type="http://schemas.openxmlformats.org/officeDocument/2006/relationships/image" Target="../media/image23.jpeg"  /><Relationship Id="rId4" Type="http://schemas.openxmlformats.org/officeDocument/2006/relationships/image" Target="../media/image24.pn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쿼터뷰 시점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884" y="1269599"/>
            <a:ext cx="11290233" cy="482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멀티 플레이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AI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CC3300"/>
                </a:solidFill>
              </a:rPr>
              <a:t>MLP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NPC</a:t>
            </a:r>
            <a:r>
              <a:rPr lang="ko-KR" altLang="en-US" sz="2400" dirty="0"/>
              <a:t>의 행동 가중치 모델 생성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타겟을 고르기 위한 </a:t>
            </a:r>
            <a:r>
              <a:rPr lang="en-US" altLang="ko-KR" sz="2400" b="1" dirty="0">
                <a:solidFill>
                  <a:srgbClr val="CC3300"/>
                </a:solidFill>
              </a:rPr>
              <a:t>clustering</a:t>
            </a:r>
            <a:r>
              <a:rPr lang="ko-KR" altLang="en-US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위치로 이동하기 위한 </a:t>
            </a:r>
            <a:r>
              <a:rPr lang="en-US" altLang="ko-KR" sz="2400" b="1" dirty="0">
                <a:solidFill>
                  <a:srgbClr val="CC3300"/>
                </a:solidFill>
              </a:rPr>
              <a:t>A*</a:t>
            </a:r>
            <a:r>
              <a:rPr lang="ko-KR" altLang="en-US" sz="2400" dirty="0"/>
              <a:t>알고리즘 </a:t>
            </a:r>
            <a:r>
              <a:rPr lang="en-US" altLang="ko-KR" sz="2400" dirty="0"/>
              <a:t>(path finder)</a:t>
            </a:r>
          </a:p>
          <a:p>
            <a:pPr marL="203195" indent="0">
              <a:buNone/>
            </a:pPr>
            <a:endParaRPr lang="en-US" altLang="ko-KR" sz="2200" dirty="0"/>
          </a:p>
          <a:p>
            <a:pPr marL="203195" indent="0">
              <a:buNone/>
            </a:pPr>
            <a:r>
              <a:rPr lang="en-US" altLang="ko-KR" sz="2200" dirty="0"/>
              <a:t>	</a:t>
            </a:r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형상 모델의 </a:t>
            </a:r>
            <a:r>
              <a:rPr lang="ko-KR" altLang="en-US" sz="2800" b="1" dirty="0">
                <a:solidFill>
                  <a:srgbClr val="CC3300"/>
                </a:solidFill>
              </a:rPr>
              <a:t>부분 절단</a:t>
            </a:r>
            <a:endParaRPr lang="en-US" altLang="ko-KR" sz="2800" b="1" dirty="0">
              <a:solidFill>
                <a:srgbClr val="CC3300"/>
              </a:solidFill>
            </a:endParaRPr>
          </a:p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18" y="2708275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13" y="2887153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CC3300"/>
                </a:solidFill>
              </a:rPr>
              <a:t>노드</a:t>
            </a:r>
            <a:r>
              <a:rPr lang="ko-KR" altLang="en-US" sz="2400" dirty="0"/>
              <a:t>를 선택해 </a:t>
            </a:r>
            <a:r>
              <a:rPr lang="ko-KR" altLang="en-US" sz="2400" b="1" dirty="0">
                <a:solidFill>
                  <a:srgbClr val="CC3300"/>
                </a:solidFill>
              </a:rPr>
              <a:t>이동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r>
              <a:rPr lang="ko-KR" altLang="en-US" sz="2400" dirty="0"/>
              <a:t>해당 노드의 </a:t>
            </a:r>
            <a:r>
              <a:rPr lang="ko-KR" altLang="en-US" sz="2400" b="1" dirty="0">
                <a:solidFill>
                  <a:srgbClr val="CC3300"/>
                </a:solidFill>
              </a:rPr>
              <a:t>이벤트</a:t>
            </a:r>
            <a:r>
              <a:rPr lang="ko-KR" altLang="en-US" sz="2400" dirty="0"/>
              <a:t>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482</ep:Words>
  <ep:PresentationFormat>와이드스크린</ep:PresentationFormat>
  <ep:Paragraphs>162</ep:Paragraphs>
  <ep:Slides>17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ep:HeadingPairs>
  <ep:TitlesOfParts>
    <vt:vector size="19" baseType="lpstr">
      <vt:lpstr>Analyzing Historical Texts by Slidesgo</vt:lpstr>
      <vt:lpstr>Slidesgo Final Pages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타 게임과의 비교</vt:lpstr>
      <vt:lpstr>감사합니다</vt:lpstr>
      <vt:lpstr>슬라이드 13</vt:lpstr>
      <vt:lpstr>슬라이드 14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2023-06-21T04:01:46.117</dcterms:modified>
  <cp:revision>222</cp:revision>
  <dc:title>제안서</dc:title>
  <cp:version>1000.0000.01</cp:version>
</cp:coreProperties>
</file>